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2181" autoAdjust="0"/>
  </p:normalViewPr>
  <p:slideViewPr>
    <p:cSldViewPr snapToGrid="0">
      <p:cViewPr varScale="1">
        <p:scale>
          <a:sx n="71" d="100"/>
          <a:sy n="71" d="100"/>
        </p:scale>
        <p:origin x="4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D25C7C-39B4-03D7-329D-4923DC177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3388661"/>
            <a:ext cx="11322424" cy="179770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IN" sz="4000" b="1" dirty="0">
              <a:latin typeface="+mn-lt"/>
            </a:endParaRP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B9C07951-41C4-DD33-61AD-7171A8664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376" y="5289175"/>
            <a:ext cx="11322424" cy="101749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211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A61ADF-51D1-5422-FBA8-276B6EF3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647"/>
            <a:ext cx="10515600" cy="876041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17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831273"/>
            <a:ext cx="2628900" cy="534569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831273"/>
            <a:ext cx="7734300" cy="534569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263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4647"/>
            <a:ext cx="10515600" cy="876041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9391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675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A822AA-D146-9547-1400-6FEC1A13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647"/>
            <a:ext cx="10515600" cy="876041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0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0DB8CA-B479-699A-717B-B61DAFB2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647"/>
            <a:ext cx="10515600" cy="876041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936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7D12C6-8911-9FBC-D4A8-77CA1717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647"/>
            <a:ext cx="10515600" cy="876041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8713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7440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06334"/>
            <a:ext cx="3932237" cy="1251065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34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FB712F-7985-4F34-BEDD-CF09031CAB4D}" type="datetimeFigureOut">
              <a:rPr lang="en-IN" smtClean="0"/>
              <a:t>14-04-2026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95FA2E-744D-4405-9018-4E6F4ED57726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90D3830-C9F6-B44F-E024-3F97BCC1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6334"/>
            <a:ext cx="3932237" cy="1251065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83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8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EB8E52C-B03D-80E1-27FF-8A6A0FF940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F297A39-5D7A-C968-CB21-2C0A1BD6A8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140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445A0-E23A-0730-CF60-BDDEF80B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E3815-033F-722B-F433-8AC7D124B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9581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Elysian-Desginer</dc:creator>
  <cp:lastModifiedBy>Mukul Chahal</cp:lastModifiedBy>
  <cp:revision>149</cp:revision>
  <dcterms:created xsi:type="dcterms:W3CDTF">2026-01-06T08:27:29Z</dcterms:created>
  <dcterms:modified xsi:type="dcterms:W3CDTF">2026-04-14T10:00:32Z</dcterms:modified>
</cp:coreProperties>
</file>